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5" r:id="rId11"/>
    <p:sldId id="276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5" autoAdjust="0"/>
    <p:restoredTop sz="94667" autoAdjust="0"/>
  </p:normalViewPr>
  <p:slideViewPr>
    <p:cSldViewPr>
      <p:cViewPr>
        <p:scale>
          <a:sx n="40" d="100"/>
          <a:sy n="40" d="100"/>
        </p:scale>
        <p:origin x="-384" y="-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xmlns="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13.01.2020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xmlns="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xmlns="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xmlns="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xmlns="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xmlns="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xmlns="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:a16="http://schemas.microsoft.com/office/drawing/2014/main" xmlns="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:a16="http://schemas.microsoft.com/office/drawing/2014/main" xmlns="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 smtClean="0"/>
              <a:t>İSTATİSTİK BÖLÜMÜ</a:t>
            </a:r>
            <a:endParaRPr lang="tr-TR" altLang="tr-TR" sz="3200" b="1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 smtClean="0"/>
              <a:t>FEN EDEBİYAT FAKÜLTESİ </a:t>
            </a:r>
            <a:endParaRPr lang="tr-TR" altLang="tr-TR" sz="3200" b="1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600" b="1" i="1" dirty="0" smtClean="0"/>
              <a:t>İST 459- BİLİMSEL ARAŞTIRMA YÖNTEMLERİ VE ETİK</a:t>
            </a:r>
            <a:endParaRPr lang="tr-TR" altLang="tr-TR" sz="1600" b="1" i="1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 smtClean="0"/>
              <a:t>Doç. </a:t>
            </a:r>
            <a:r>
              <a:rPr lang="tr-TR" altLang="tr-TR" sz="2000" b="1" i="1" dirty="0" smtClean="0"/>
              <a:t>Dr. TANER TUNÇ</a:t>
            </a:r>
            <a:endParaRPr lang="tr-TR" altLang="tr-TR" sz="20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Bilimsel Araştırma ve Etik Dersi\page-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69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Bilimsel Araştırma ve Etik Dersi\page-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06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Bilimsel Araştırma ve Etik Dersi\page-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46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Bilimsel Araştırma ve Etik Dersi\page-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16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Bilimsel Araştırma ve Etik Dersi\page-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489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Bilimsel Araştırma ve Etik Dersi\page-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392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Bilimsel Araştırma ve Etik Dersi\page-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613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Bilimsel Araştırma ve Etik Dersi\page-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19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Bilimsel Araştırma ve Etik Dersi\page-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701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Bilimsel Araştırma ve Etik Dersi\page-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714500"/>
            <a:ext cx="13716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264682"/>
      </p:ext>
    </p:extLst>
  </p:cSld>
  <p:clrMapOvr>
    <a:masterClrMapping/>
  </p:clrMapOvr>
</p:sld>
</file>

<file path=ppt/theme/theme1.xml><?xml version="1.0" encoding="utf-8"?>
<a:theme xmlns:a="http://schemas.openxmlformats.org/drawingml/2006/main" name="sunum_sablon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</Template>
  <TotalTime>44</TotalTime>
  <Words>18</Words>
  <Application>Microsoft Office PowerPoint</Application>
  <PresentationFormat>Ekran Gösterisi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sunum_sablon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Taner</dc:creator>
  <cp:lastModifiedBy>Taner</cp:lastModifiedBy>
  <cp:revision>6</cp:revision>
  <cp:lastPrinted>1601-01-01T00:00:00Z</cp:lastPrinted>
  <dcterms:created xsi:type="dcterms:W3CDTF">2020-01-13T13:02:25Z</dcterms:created>
  <dcterms:modified xsi:type="dcterms:W3CDTF">2020-01-13T13:46:36Z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